
<file path=[Content_Types].xml><?xml version="1.0" encoding="utf-8"?>
<Types xmlns="http://schemas.openxmlformats.org/package/2006/content-types">
  <Default Extension="gif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6" r:id="rId4"/>
    <p:sldId id="263" r:id="rId5"/>
    <p:sldId id="262" r:id="rId6"/>
    <p:sldId id="257" r:id="rId7"/>
    <p:sldId id="258" r:id="rId8"/>
    <p:sldId id="259" r:id="rId9"/>
    <p:sldId id="260" r:id="rId10"/>
    <p:sldId id="265" r:id="rId11"/>
    <p:sldId id="261" r:id="rId12"/>
    <p:sldId id="264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0146-4BF5-42DE-A447-064D03A906BE}" type="datetimeFigureOut">
              <a:rPr lang="es-PE" smtClean="0"/>
              <a:t>8/03/2019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4245-F52C-4218-9DCD-E817CB036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03040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0146-4BF5-42DE-A447-064D03A906BE}" type="datetimeFigureOut">
              <a:rPr lang="es-PE" smtClean="0"/>
              <a:t>8/03/2019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4245-F52C-4218-9DCD-E817CB036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6769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0146-4BF5-42DE-A447-064D03A906BE}" type="datetimeFigureOut">
              <a:rPr lang="es-PE" smtClean="0"/>
              <a:t>8/03/2019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4245-F52C-4218-9DCD-E817CB036F25}" type="slidenum">
              <a:rPr lang="es-PE" smtClean="0"/>
              <a:t>‹Nº›</a:t>
            </a:fld>
            <a:endParaRPr lang="es-P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9988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0146-4BF5-42DE-A447-064D03A906BE}" type="datetimeFigureOut">
              <a:rPr lang="es-PE" smtClean="0"/>
              <a:t>8/03/2019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4245-F52C-4218-9DCD-E817CB036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7454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0146-4BF5-42DE-A447-064D03A906BE}" type="datetimeFigureOut">
              <a:rPr lang="es-PE" smtClean="0"/>
              <a:t>8/03/2019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4245-F52C-4218-9DCD-E817CB036F25}" type="slidenum">
              <a:rPr lang="es-PE" smtClean="0"/>
              <a:t>‹Nº›</a:t>
            </a:fld>
            <a:endParaRPr lang="es-P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5565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0146-4BF5-42DE-A447-064D03A906BE}" type="datetimeFigureOut">
              <a:rPr lang="es-PE" smtClean="0"/>
              <a:t>8/03/2019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4245-F52C-4218-9DCD-E817CB036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54685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0146-4BF5-42DE-A447-064D03A906BE}" type="datetimeFigureOut">
              <a:rPr lang="es-PE" smtClean="0"/>
              <a:t>8/03/2019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4245-F52C-4218-9DCD-E817CB036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4292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0146-4BF5-42DE-A447-064D03A906BE}" type="datetimeFigureOut">
              <a:rPr lang="es-PE" smtClean="0"/>
              <a:t>8/03/2019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4245-F52C-4218-9DCD-E817CB036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770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0146-4BF5-42DE-A447-064D03A906BE}" type="datetimeFigureOut">
              <a:rPr lang="es-PE" smtClean="0"/>
              <a:t>8/03/2019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4245-F52C-4218-9DCD-E817CB036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24318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0146-4BF5-42DE-A447-064D03A906BE}" type="datetimeFigureOut">
              <a:rPr lang="es-PE" smtClean="0"/>
              <a:t>8/03/2019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4245-F52C-4218-9DCD-E817CB036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906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0146-4BF5-42DE-A447-064D03A906BE}" type="datetimeFigureOut">
              <a:rPr lang="es-PE" smtClean="0"/>
              <a:t>8/03/2019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4245-F52C-4218-9DCD-E817CB036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63170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0146-4BF5-42DE-A447-064D03A906BE}" type="datetimeFigureOut">
              <a:rPr lang="es-PE" smtClean="0"/>
              <a:t>8/03/2019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4245-F52C-4218-9DCD-E817CB036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989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0146-4BF5-42DE-A447-064D03A906BE}" type="datetimeFigureOut">
              <a:rPr lang="es-PE" smtClean="0"/>
              <a:t>8/03/2019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4245-F52C-4218-9DCD-E817CB036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58583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0146-4BF5-42DE-A447-064D03A906BE}" type="datetimeFigureOut">
              <a:rPr lang="es-PE" smtClean="0"/>
              <a:t>8/03/2019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4245-F52C-4218-9DCD-E817CB036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1260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0146-4BF5-42DE-A447-064D03A906BE}" type="datetimeFigureOut">
              <a:rPr lang="es-PE" smtClean="0"/>
              <a:t>8/03/2019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4245-F52C-4218-9DCD-E817CB036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39509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0146-4BF5-42DE-A447-064D03A906BE}" type="datetimeFigureOut">
              <a:rPr lang="es-PE" smtClean="0"/>
              <a:t>8/03/2019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4245-F52C-4218-9DCD-E817CB036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60639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70146-4BF5-42DE-A447-064D03A906BE}" type="datetimeFigureOut">
              <a:rPr lang="es-PE" smtClean="0"/>
              <a:t>8/03/2019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AFA4245-F52C-4218-9DCD-E817CB036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7399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1417D325-4501-49D0-A47C-3E922EDA01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r>
              <a:rPr lang="es-PE" dirty="0" err="1"/>
              <a:t>By</a:t>
            </a:r>
            <a:r>
              <a:rPr lang="es-PE" dirty="0"/>
              <a:t>: Daniel Palomino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3DB540-CB1E-4C09-BEEE-8F4B047AC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397000"/>
            <a:ext cx="7766936" cy="2653836"/>
          </a:xfrm>
        </p:spPr>
        <p:txBody>
          <a:bodyPr>
            <a:normAutofit/>
          </a:bodyPr>
          <a:lstStyle/>
          <a:p>
            <a:r>
              <a:rPr lang="es-PE" dirty="0"/>
              <a:t>MPM </a:t>
            </a:r>
            <a:r>
              <a:rPr lang="es-PE" dirty="0" err="1"/>
              <a:t>with</a:t>
            </a:r>
            <a:r>
              <a:rPr lang="es-PE" dirty="0"/>
              <a:t> </a:t>
            </a:r>
            <a:r>
              <a:rPr lang="es-PE" dirty="0" err="1"/>
              <a:t>Cuda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72388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69514-E375-4726-9B02-7F5C96C1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dirty="0" err="1"/>
              <a:t>First</a:t>
            </a:r>
            <a:r>
              <a:rPr lang="es-PE" dirty="0"/>
              <a:t> </a:t>
            </a:r>
            <a:r>
              <a:rPr lang="es-PE" dirty="0" err="1"/>
              <a:t>Approach</a:t>
            </a:r>
            <a:endParaRPr lang="es-PE" dirty="0"/>
          </a:p>
        </p:txBody>
      </p:sp>
      <p:pic>
        <p:nvPicPr>
          <p:cNvPr id="4" name="tetris">
            <a:hlinkClick r:id="" action="ppaction://media"/>
            <a:extLst>
              <a:ext uri="{FF2B5EF4-FFF2-40B4-BE49-F238E27FC236}">
                <a16:creationId xmlns:a16="http://schemas.microsoft.com/office/drawing/2014/main" id="{DF961E74-BC4D-416C-AE47-49EA2A3A70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0350" y="2160588"/>
            <a:ext cx="6891338" cy="3881437"/>
          </a:xfrm>
        </p:spPr>
      </p:pic>
    </p:spTree>
    <p:extLst>
      <p:ext uri="{BB962C8B-B14F-4D97-AF65-F5344CB8AC3E}">
        <p14:creationId xmlns:p14="http://schemas.microsoft.com/office/powerpoint/2010/main" val="301020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54749B-E377-44BF-819B-C7B844FAB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s-PE"/>
              <a:t>Cuda Implementation</a:t>
            </a:r>
            <a:endParaRPr lang="es-PE" dirty="0"/>
          </a:p>
        </p:txBody>
      </p:sp>
      <p:pic>
        <p:nvPicPr>
          <p:cNvPr id="8" name="Marcador de contenido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D64EFFE6-BC77-4BE2-85C8-CDFA1FA8AC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" r="3496"/>
          <a:stretch/>
        </p:blipFill>
        <p:spPr>
          <a:xfrm>
            <a:off x="1763739" y="1649882"/>
            <a:ext cx="6423857" cy="459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82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78E3E-A975-441B-9B95-F6FBF0E4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dirty="0"/>
              <a:t>Demo 01</a:t>
            </a:r>
          </a:p>
        </p:txBody>
      </p:sp>
      <p:pic>
        <p:nvPicPr>
          <p:cNvPr id="11" name="rubbit_cuda">
            <a:hlinkClick r:id="" action="ppaction://media"/>
            <a:extLst>
              <a:ext uri="{FF2B5EF4-FFF2-40B4-BE49-F238E27FC236}">
                <a16:creationId xmlns:a16="http://schemas.microsoft.com/office/drawing/2014/main" id="{7911B466-4EB0-4164-91A0-8F08798B01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7670" y="1527142"/>
            <a:ext cx="8015996" cy="4514883"/>
          </a:xfrm>
        </p:spPr>
      </p:pic>
    </p:spTree>
    <p:extLst>
      <p:ext uri="{BB962C8B-B14F-4D97-AF65-F5344CB8AC3E}">
        <p14:creationId xmlns:p14="http://schemas.microsoft.com/office/powerpoint/2010/main" val="401237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45CF5-244A-4A3B-8778-3B0C81F8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dirty="0" err="1"/>
              <a:t>Results</a:t>
            </a:r>
            <a:endParaRPr lang="es-PE" dirty="0"/>
          </a:p>
        </p:txBody>
      </p:sp>
      <p:pic>
        <p:nvPicPr>
          <p:cNvPr id="4" name="mpm">
            <a:hlinkClick r:id="" action="ppaction://media"/>
            <a:extLst>
              <a:ext uri="{FF2B5EF4-FFF2-40B4-BE49-F238E27FC236}">
                <a16:creationId xmlns:a16="http://schemas.microsoft.com/office/drawing/2014/main" id="{526AE351-FD6C-4DE2-882A-8AE42E1104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259236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5B5B1BB-483B-4882-ACF3-6E022427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1149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5704B-651C-4F1F-BEEB-011EA869F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dirty="0" err="1"/>
              <a:t>Paper</a:t>
            </a:r>
            <a:r>
              <a:rPr lang="es-PE" dirty="0"/>
              <a:t> </a:t>
            </a:r>
            <a:r>
              <a:rPr lang="es-PE" dirty="0" err="1"/>
              <a:t>to</a:t>
            </a:r>
            <a:r>
              <a:rPr lang="es-PE" dirty="0"/>
              <a:t> </a:t>
            </a:r>
            <a:r>
              <a:rPr lang="es-PE" dirty="0" err="1"/>
              <a:t>work</a:t>
            </a:r>
            <a:endParaRPr lang="es-PE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B985E99-C0D5-4906-9EB4-E802E412F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8822" y="2160588"/>
            <a:ext cx="6414393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33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89E96-E87C-4E14-AAB8-A40ABAD5A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938468" cy="54317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MLS-MPM (Graphic)</a:t>
            </a:r>
          </a:p>
        </p:txBody>
      </p:sp>
      <p:pic>
        <p:nvPicPr>
          <p:cNvPr id="24" name="Marcador de contenido 3">
            <a:extLst>
              <a:ext uri="{FF2B5EF4-FFF2-40B4-BE49-F238E27FC236}">
                <a16:creationId xmlns:a16="http://schemas.microsoft.com/office/drawing/2014/main" id="{D4C41900-4FE8-4725-8E5E-817A4D0EC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115" y="789992"/>
            <a:ext cx="6378586" cy="507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84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2D0930-9BDA-4018-80A6-4586A9F06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951083" cy="5285362"/>
          </a:xfrm>
        </p:spPr>
        <p:txBody>
          <a:bodyPr anchor="ctr"/>
          <a:lstStyle/>
          <a:p>
            <a:r>
              <a:rPr lang="es-PE" dirty="0" err="1"/>
              <a:t>Objective</a:t>
            </a:r>
            <a:r>
              <a:rPr lang="es-PE" dirty="0"/>
              <a:t>:</a:t>
            </a:r>
          </a:p>
        </p:txBody>
      </p:sp>
      <p:pic>
        <p:nvPicPr>
          <p:cNvPr id="5" name="rubbit">
            <a:hlinkClick r:id="" action="ppaction://media"/>
            <a:extLst>
              <a:ext uri="{FF2B5EF4-FFF2-40B4-BE49-F238E27FC236}">
                <a16:creationId xmlns:a16="http://schemas.microsoft.com/office/drawing/2014/main" id="{CD447788-8422-42C0-B395-409BFD329A4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0124" y="1141350"/>
            <a:ext cx="5713043" cy="4575299"/>
          </a:xfrm>
        </p:spPr>
      </p:pic>
    </p:spTree>
    <p:extLst>
      <p:ext uri="{BB962C8B-B14F-4D97-AF65-F5344CB8AC3E}">
        <p14:creationId xmlns:p14="http://schemas.microsoft.com/office/powerpoint/2010/main" val="403557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389C6EA-0D4A-4929-B4C7-4C60FB0F4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Distribution Time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6AD3ECE-38B8-446E-AD31-42698BAFB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93" y="934222"/>
            <a:ext cx="7456383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4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657B6CC-EC18-4FE5-A6ED-D51CA660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5" y="1261331"/>
            <a:ext cx="3497565" cy="3002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Taichi</a:t>
            </a:r>
            <a:r>
              <a:rPr lang="en-US" sz="4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 Simulation Time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Marcador de contenido 4" descr="Imagen que contiene captura de pantalla, mapa&#10;&#10;Descripción generada automáticamente">
            <a:extLst>
              <a:ext uri="{FF2B5EF4-FFF2-40B4-BE49-F238E27FC236}">
                <a16:creationId xmlns:a16="http://schemas.microsoft.com/office/drawing/2014/main" id="{29D3A3C6-1511-4C5D-A48D-8FCCB20B8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03" y="1742863"/>
            <a:ext cx="4887354" cy="33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64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7F3CE35-82DE-44D0-8D0C-49E39F828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Taichi: Simulation Time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381C762-00F2-4F3A-9412-86E319A41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84" y="1265315"/>
            <a:ext cx="2123011" cy="43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91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458992A-1DAE-48C0-8588-0CCA86B2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5" y="1261331"/>
            <a:ext cx="3497565" cy="3002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Taichi: Particle To Grig Time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Marcador de contenido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E44AC3E9-106E-43D0-9B5A-BC6B78FAF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03" y="1785627"/>
            <a:ext cx="4887354" cy="32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7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8FB0CAA-65BD-4E6A-AF43-CACF184BD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5" y="1261331"/>
            <a:ext cx="3497565" cy="3002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Taichi</a:t>
            </a:r>
            <a:r>
              <a:rPr lang="en-US" sz="4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: Particle To </a:t>
            </a:r>
            <a:r>
              <a:rPr lang="en-US" sz="4400" kern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Grig</a:t>
            </a:r>
            <a:r>
              <a:rPr lang="en-US" sz="4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Time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Marcador de contenido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B1F70D07-8086-4637-9D83-A0E3F952A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03" y="1755082"/>
            <a:ext cx="4887354" cy="33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5379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46</Words>
  <Application>Microsoft Office PowerPoint</Application>
  <PresentationFormat>Panorámica</PresentationFormat>
  <Paragraphs>15</Paragraphs>
  <Slides>14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Faceta</vt:lpstr>
      <vt:lpstr>MPM with Cuda</vt:lpstr>
      <vt:lpstr>Paper to work</vt:lpstr>
      <vt:lpstr>MLS-MPM (Graphic)</vt:lpstr>
      <vt:lpstr>Objective:</vt:lpstr>
      <vt:lpstr>Distribution Time</vt:lpstr>
      <vt:lpstr>Taichi: Simulation Time</vt:lpstr>
      <vt:lpstr>Taichi: Simulation Time</vt:lpstr>
      <vt:lpstr>Taichi: Particle To Grig Time</vt:lpstr>
      <vt:lpstr>Taichi: Particle To Grig Time</vt:lpstr>
      <vt:lpstr>First Approach</vt:lpstr>
      <vt:lpstr>Cuda Implementation</vt:lpstr>
      <vt:lpstr>Demo 01</vt:lpstr>
      <vt:lpstr>Results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MPM with Cuda</dc:title>
  <dc:creator>Daniel Palomino</dc:creator>
  <cp:lastModifiedBy>Daniel Palomino</cp:lastModifiedBy>
  <cp:revision>3</cp:revision>
  <dcterms:created xsi:type="dcterms:W3CDTF">2019-03-08T19:50:28Z</dcterms:created>
  <dcterms:modified xsi:type="dcterms:W3CDTF">2019-03-08T20:20:03Z</dcterms:modified>
</cp:coreProperties>
</file>